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0" r:id="rId3"/>
    <p:sldId id="271" r:id="rId4"/>
    <p:sldId id="269" r:id="rId5"/>
    <p:sldId id="261" r:id="rId6"/>
    <p:sldId id="263" r:id="rId7"/>
    <p:sldId id="257" r:id="rId8"/>
    <p:sldId id="256" r:id="rId9"/>
    <p:sldId id="258" r:id="rId10"/>
    <p:sldId id="259" r:id="rId11"/>
    <p:sldId id="265" r:id="rId12"/>
    <p:sldId id="260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941F3-A9BA-4290-8546-4795A2E86470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4B40-54D8-403A-ACBF-67132CBE82F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B40-54D8-403A-ACBF-67132CBE82FA}" type="slidenum">
              <a:rPr lang="nb-NO" smtClean="0"/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B86E-5243-4E8A-820B-7D450BDD9736}" type="datetimeFigureOut">
              <a:rPr lang="nb-NO" smtClean="0"/>
              <a:t>29.03.2008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5653-95B6-466D-816C-2252CA90E308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sendega.com/info_sms_gateway.a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/>
          </a:bodyPr>
          <a:lstStyle/>
          <a:p>
            <a:r>
              <a:rPr lang="nb-NO" b="1" dirty="0" smtClean="0"/>
              <a:t>Strategiweekend </a:t>
            </a:r>
            <a:br>
              <a:rPr lang="nb-NO" b="1" dirty="0" smtClean="0"/>
            </a:br>
            <a:r>
              <a:rPr lang="nb-NO" b="1" dirty="0" smtClean="0"/>
              <a:t>Vatnar Ungdomssenter</a:t>
            </a:r>
            <a:br>
              <a:rPr lang="nb-NO" b="1" dirty="0" smtClean="0"/>
            </a:br>
            <a:r>
              <a:rPr lang="nb-NO" sz="2000" b="1" dirty="0" smtClean="0"/>
              <a:t/>
            </a:r>
            <a:br>
              <a:rPr lang="nb-NO" sz="2000" b="1" dirty="0" smtClean="0"/>
            </a:br>
            <a:r>
              <a:rPr lang="nb-NO" sz="2800" dirty="0" smtClean="0"/>
              <a:t>Fredag 4. – 5. april 2008</a:t>
            </a:r>
            <a:endParaRPr lang="nb-NO" sz="2800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429552" cy="1423982"/>
          </a:xfrm>
        </p:spPr>
        <p:txBody>
          <a:bodyPr/>
          <a:lstStyle/>
          <a:p>
            <a:r>
              <a:rPr lang="nb-NO" b="1" dirty="0" smtClean="0"/>
              <a:t>Hjelpemidler for å få til en effektiv kommunikasjon</a:t>
            </a:r>
            <a:endParaRPr lang="nb-N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7837" y="428604"/>
            <a:ext cx="677674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SMS </a:t>
            </a:r>
            <a:r>
              <a:rPr lang="nb-NO" b="1" dirty="0" err="1" smtClean="0"/>
              <a:t>Gateway</a:t>
            </a:r>
            <a:endParaRPr lang="nb-NO" sz="2800" dirty="0"/>
          </a:p>
        </p:txBody>
      </p:sp>
      <p:sp>
        <p:nvSpPr>
          <p:cNvPr id="6" name="Undertittel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Mobilen som hjelpemiddel i kommunikasjonen</a:t>
            </a:r>
            <a:endParaRPr lang="nb-NO" b="1" dirty="0"/>
          </a:p>
        </p:txBody>
      </p:sp>
      <p:pic>
        <p:nvPicPr>
          <p:cNvPr id="29698" name="Picture 2" descr="C:\Documents and Settings\Cloumann\Lokale innstillinger\Temporary Internet Files\Content.IE5\9WWBP90H\MCj043262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7166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ndega.com/images/front_poster_no.jpg">
            <a:hlinkClick r:id="rId4" tooltip="Sendega Telecom SMS Gateway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57166"/>
            <a:ext cx="1504950" cy="1895476"/>
          </a:xfrm>
          <a:prstGeom prst="rect">
            <a:avLst/>
          </a:prstGeom>
          <a:noFill/>
        </p:spPr>
      </p:pic>
      <p:sp>
        <p:nvSpPr>
          <p:cNvPr id="3" name="TekstSylinder 2"/>
          <p:cNvSpPr txBox="1"/>
          <p:nvPr/>
        </p:nvSpPr>
        <p:spPr>
          <a:xfrm>
            <a:off x="3643306" y="1714488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nb-NO" dirty="0" smtClean="0"/>
              <a:t>Nesten alle har en mobiltelefon og det er derfor svært effektivt å bruke den som informasjonsgiver av korte meldinger.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nb-NO" dirty="0" smtClean="0"/>
              <a:t>En kan dele brukerne inn i grupper. Eksempel </a:t>
            </a:r>
            <a:r>
              <a:rPr lang="nb-NO" b="1" dirty="0" smtClean="0"/>
              <a:t>LU Paraguay</a:t>
            </a:r>
            <a:r>
              <a:rPr lang="nb-NO" dirty="0" smtClean="0"/>
              <a:t>, </a:t>
            </a:r>
            <a:r>
              <a:rPr lang="nb-NO" b="1" dirty="0" smtClean="0"/>
              <a:t>LU Bolivia</a:t>
            </a:r>
            <a:r>
              <a:rPr lang="nb-NO" dirty="0" smtClean="0"/>
              <a:t>, </a:t>
            </a:r>
            <a:r>
              <a:rPr lang="nb-NO" b="1" dirty="0" smtClean="0"/>
              <a:t>LU Argentina</a:t>
            </a:r>
            <a:r>
              <a:rPr lang="nb-NO" dirty="0" smtClean="0"/>
              <a:t>, </a:t>
            </a:r>
            <a:r>
              <a:rPr lang="nb-NO" b="1" dirty="0" err="1" smtClean="0"/>
              <a:t>LU-ledere</a:t>
            </a:r>
            <a:r>
              <a:rPr lang="nb-NO" dirty="0" smtClean="0"/>
              <a:t>, </a:t>
            </a:r>
            <a:r>
              <a:rPr lang="nb-NO" b="1" dirty="0" smtClean="0"/>
              <a:t>President AIPA</a:t>
            </a:r>
            <a:r>
              <a:rPr lang="nb-NO" dirty="0" smtClean="0"/>
              <a:t>, </a:t>
            </a:r>
            <a:r>
              <a:rPr lang="nb-NO" b="1" dirty="0" smtClean="0"/>
              <a:t>Alle </a:t>
            </a:r>
            <a:r>
              <a:rPr lang="nb-NO" b="1" dirty="0" err="1" smtClean="0"/>
              <a:t>RS-er</a:t>
            </a:r>
            <a:r>
              <a:rPr lang="nb-NO" dirty="0" smtClean="0"/>
              <a:t>, osv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nb-NO" dirty="0" smtClean="0"/>
              <a:t>Kan sende en melding til mange brukere (en gruppe) for å gi en melding som alle vil se ganske fort.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nb-NO" dirty="0" smtClean="0"/>
              <a:t>Du har fått viktig e-post en må få svar på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nb-NO" dirty="0" smtClean="0"/>
              <a:t>Det er lagt opp en ny </a:t>
            </a:r>
            <a:r>
              <a:rPr lang="nb-NO" dirty="0" err="1" smtClean="0"/>
              <a:t>web-side</a:t>
            </a:r>
            <a:r>
              <a:rPr lang="nb-NO" dirty="0" smtClean="0"/>
              <a:t> du bør lese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nb-NO" dirty="0" smtClean="0"/>
              <a:t>Vi skal ha </a:t>
            </a:r>
            <a:r>
              <a:rPr lang="nb-NO" dirty="0" err="1" smtClean="0"/>
              <a:t>Skype-møte</a:t>
            </a:r>
            <a:r>
              <a:rPr lang="nb-NO" dirty="0" smtClean="0"/>
              <a:t> hvor du er invitert med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nb-NO" dirty="0" smtClean="0"/>
              <a:t>Ikke glem å melde deg på til misjonskonferanse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nb-NO" dirty="0" smtClean="0"/>
              <a:t>Viktig misjonsmøte i en eller annen sammenheng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43000"/>
          </a:xfrm>
        </p:spPr>
        <p:txBody>
          <a:bodyPr/>
          <a:lstStyle/>
          <a:p>
            <a:r>
              <a:rPr lang="nb-NO" dirty="0" smtClean="0"/>
              <a:t>SMS </a:t>
            </a:r>
            <a:r>
              <a:rPr lang="nb-NO" dirty="0" err="1" smtClean="0"/>
              <a:t>Gateway</a:t>
            </a:r>
            <a:endParaRPr lang="nb-NO" dirty="0"/>
          </a:p>
        </p:txBody>
      </p:sp>
      <p:pic>
        <p:nvPicPr>
          <p:cNvPr id="6149" name="Picture 5" descr="C:\Documents and Settings\Cloumann\Lokale innstillinger\Temporary Internet Files\Content.IE5\VZ5RF104\MPj04309340000[1].jpg"/>
          <p:cNvPicPr>
            <a:picLocks noChangeAspect="1" noChangeArrowheads="1"/>
          </p:cNvPicPr>
          <p:nvPr/>
        </p:nvPicPr>
        <p:blipFill>
          <a:blip r:embed="rId6"/>
          <a:srcRect t="14583" b="20833"/>
          <a:stretch>
            <a:fillRect/>
          </a:stretch>
        </p:blipFill>
        <p:spPr bwMode="auto">
          <a:xfrm>
            <a:off x="214282" y="2643182"/>
            <a:ext cx="3320007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4800" b="1" dirty="0" smtClean="0"/>
              <a:t>LU</a:t>
            </a:r>
            <a:r>
              <a:rPr lang="nb-NO" dirty="0" smtClean="0"/>
              <a:t>-møte</a:t>
            </a:r>
            <a:br>
              <a:rPr lang="nb-NO" dirty="0" smtClean="0"/>
            </a:br>
            <a:r>
              <a:rPr lang="nb-NO" sz="2700" dirty="0" smtClean="0"/>
              <a:t>Noen ganger slik</a:t>
            </a:r>
            <a:endParaRPr lang="nb-NO" dirty="0"/>
          </a:p>
        </p:txBody>
      </p:sp>
      <p:pic>
        <p:nvPicPr>
          <p:cNvPr id="26628" name="Picture 4" descr="C:\Documents and Settings\Cloumann\Lokale innstillinger\Temporary Internet Files\Content.IE5\VZ5RF104\MCj023041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6644" y="1928802"/>
            <a:ext cx="5463374" cy="430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4800" b="1" dirty="0" smtClean="0"/>
              <a:t>LU</a:t>
            </a:r>
            <a:r>
              <a:rPr lang="nb-NO" dirty="0" smtClean="0"/>
              <a:t>-møte</a:t>
            </a:r>
            <a:br>
              <a:rPr lang="nb-NO" dirty="0" smtClean="0"/>
            </a:br>
            <a:r>
              <a:rPr lang="nb-NO" sz="2700" dirty="0" smtClean="0"/>
              <a:t>Andre ganger slik</a:t>
            </a:r>
            <a:endParaRPr lang="nb-NO" dirty="0"/>
          </a:p>
        </p:txBody>
      </p:sp>
      <p:pic>
        <p:nvPicPr>
          <p:cNvPr id="25602" name="Picture 2" descr="C:\Programfiler\Microsoft Office\MEDIA\CAGCAT10\j02920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643446"/>
            <a:ext cx="1869034" cy="1773936"/>
          </a:xfrm>
          <a:prstGeom prst="rect">
            <a:avLst/>
          </a:prstGeom>
          <a:noFill/>
        </p:spPr>
      </p:pic>
      <p:pic>
        <p:nvPicPr>
          <p:cNvPr id="25603" name="Picture 3" descr="C:\Documents and Settings\Cloumann\Lokale innstillinger\Temporary Internet Files\Content.IE5\QTRWTC3Q\MPj0423037000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357298"/>
            <a:ext cx="2714644" cy="2714644"/>
          </a:xfrm>
          <a:prstGeom prst="rect">
            <a:avLst/>
          </a:prstGeom>
          <a:noFill/>
        </p:spPr>
      </p:pic>
      <p:pic>
        <p:nvPicPr>
          <p:cNvPr id="25604" name="Picture 4" descr="C:\Documents and Settings\Cloumann\Lokale innstillinger\Temporary Internet Files\Content.IE5\GHIFGDAF\MCj03434570000[1].wm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571612"/>
            <a:ext cx="2501608" cy="2500330"/>
          </a:xfrm>
          <a:prstGeom prst="rect">
            <a:avLst/>
          </a:prstGeom>
          <a:noFill/>
        </p:spPr>
      </p:pic>
      <p:sp>
        <p:nvSpPr>
          <p:cNvPr id="9" name="Pil mot venstre og høyre 8"/>
          <p:cNvSpPr/>
          <p:nvPr/>
        </p:nvSpPr>
        <p:spPr>
          <a:xfrm>
            <a:off x="3643306" y="2571744"/>
            <a:ext cx="1714512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mot venstre og høyre 9"/>
          <p:cNvSpPr/>
          <p:nvPr/>
        </p:nvSpPr>
        <p:spPr>
          <a:xfrm rot="2574640">
            <a:off x="1813221" y="4541196"/>
            <a:ext cx="1784044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mot venstre og høyre 10"/>
          <p:cNvSpPr/>
          <p:nvPr/>
        </p:nvSpPr>
        <p:spPr>
          <a:xfrm rot="19109910">
            <a:off x="5403382" y="4496814"/>
            <a:ext cx="1714512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5607" name="Picture 7" descr="C:\Documents and Settings\Cloumann\Lokale innstillinger\Temporary Internet Files\Content.IE5\GHIFGDAF\MCj0308134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000636"/>
            <a:ext cx="1828800" cy="1462135"/>
          </a:xfrm>
          <a:prstGeom prst="rect">
            <a:avLst/>
          </a:prstGeom>
          <a:noFill/>
        </p:spPr>
      </p:pic>
      <p:sp>
        <p:nvSpPr>
          <p:cNvPr id="14" name="Pil mot venstre og høyre 13"/>
          <p:cNvSpPr/>
          <p:nvPr/>
        </p:nvSpPr>
        <p:spPr>
          <a:xfrm>
            <a:off x="5429256" y="6072206"/>
            <a:ext cx="1214446" cy="142876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Møteforberedelse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786214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 smtClean="0"/>
              <a:t>Møteplan for ett år av gangen</a:t>
            </a:r>
          </a:p>
          <a:p>
            <a:pPr lvl="1"/>
            <a:r>
              <a:rPr lang="nb-NO" dirty="0" smtClean="0"/>
              <a:t>Hindre at alle LU-møter kommer samtidig</a:t>
            </a:r>
          </a:p>
          <a:p>
            <a:pPr lvl="1"/>
            <a:r>
              <a:rPr lang="nb-NO" dirty="0" smtClean="0"/>
              <a:t>Latin-Amerika konferansen legges til et fast tidspunkt</a:t>
            </a:r>
          </a:p>
          <a:p>
            <a:r>
              <a:rPr lang="nb-NO" b="1" dirty="0" smtClean="0"/>
              <a:t>Agenda ut senest en uke før møte</a:t>
            </a:r>
          </a:p>
          <a:p>
            <a:pPr lvl="1"/>
            <a:r>
              <a:rPr lang="nb-NO" dirty="0" smtClean="0"/>
              <a:t>Prøv å legg ved saksdokumenter</a:t>
            </a:r>
          </a:p>
          <a:p>
            <a:r>
              <a:rPr lang="nb-NO" b="1" dirty="0" smtClean="0"/>
              <a:t>Referat fra hvert møte</a:t>
            </a:r>
          </a:p>
          <a:p>
            <a:pPr lvl="1"/>
            <a:r>
              <a:rPr lang="nb-NO" dirty="0" smtClean="0"/>
              <a:t>Til alle LU-medlemmene/RS</a:t>
            </a:r>
          </a:p>
          <a:p>
            <a:r>
              <a:rPr lang="nb-NO" b="1" dirty="0" smtClean="0"/>
              <a:t>Må skille skarpt mellom A- og B-referater</a:t>
            </a:r>
            <a:endParaRPr lang="nb-NO" b="1" dirty="0"/>
          </a:p>
        </p:txBody>
      </p:sp>
      <p:grpSp>
        <p:nvGrpSpPr>
          <p:cNvPr id="9" name="Gruppe 8"/>
          <p:cNvGrpSpPr/>
          <p:nvPr/>
        </p:nvGrpSpPr>
        <p:grpSpPr>
          <a:xfrm>
            <a:off x="1214414" y="5072074"/>
            <a:ext cx="6572296" cy="1571636"/>
            <a:chOff x="1214414" y="4857760"/>
            <a:chExt cx="6572296" cy="1571636"/>
          </a:xfrm>
        </p:grpSpPr>
        <p:sp>
          <p:nvSpPr>
            <p:cNvPr id="5" name="Rektangel 4"/>
            <p:cNvSpPr/>
            <p:nvPr/>
          </p:nvSpPr>
          <p:spPr>
            <a:xfrm>
              <a:off x="1214414" y="6143644"/>
              <a:ext cx="3286148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År (n)</a:t>
              </a:r>
              <a:endParaRPr lang="nb-NO" sz="1400" dirty="0"/>
            </a:p>
          </p:txBody>
        </p:sp>
        <p:sp>
          <p:nvSpPr>
            <p:cNvPr id="6" name="Rektangel 5"/>
            <p:cNvSpPr/>
            <p:nvPr/>
          </p:nvSpPr>
          <p:spPr>
            <a:xfrm>
              <a:off x="4500562" y="6143644"/>
              <a:ext cx="3286148" cy="28575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År (n+1)</a:t>
              </a:r>
              <a:endParaRPr lang="nb-NO" sz="1400" dirty="0"/>
            </a:p>
          </p:txBody>
        </p:sp>
        <p:sp>
          <p:nvSpPr>
            <p:cNvPr id="7" name="Pil ned 6"/>
            <p:cNvSpPr/>
            <p:nvPr/>
          </p:nvSpPr>
          <p:spPr>
            <a:xfrm>
              <a:off x="2714612" y="5857892"/>
              <a:ext cx="285752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Bildeforklaring formet som en ellipse 7"/>
            <p:cNvSpPr/>
            <p:nvPr/>
          </p:nvSpPr>
          <p:spPr>
            <a:xfrm>
              <a:off x="2928926" y="4857760"/>
              <a:ext cx="2357454" cy="928694"/>
            </a:xfrm>
            <a:prstGeom prst="wedgeEllipseCallout">
              <a:avLst>
                <a:gd name="adj1" fmla="val -54714"/>
                <a:gd name="adj2" fmla="val 5632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Midt i år (n) forberedes  møteplan for år (n+1)</a:t>
              </a:r>
              <a:endParaRPr lang="nb-NO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Ingen ting kan erstatte…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7"/>
          </a:xfrm>
        </p:spPr>
        <p:txBody>
          <a:bodyPr/>
          <a:lstStyle/>
          <a:p>
            <a:r>
              <a:rPr lang="nb-NO" b="1" dirty="0" smtClean="0"/>
              <a:t>bønn</a:t>
            </a:r>
            <a:r>
              <a:rPr lang="nb-NO" dirty="0" smtClean="0"/>
              <a:t> for folk og land</a:t>
            </a:r>
          </a:p>
          <a:p>
            <a:r>
              <a:rPr lang="nb-NO" b="1" dirty="0" smtClean="0"/>
              <a:t>inspirasjon</a:t>
            </a:r>
            <a:r>
              <a:rPr lang="nb-NO" dirty="0" smtClean="0"/>
              <a:t> og </a:t>
            </a:r>
            <a:r>
              <a:rPr lang="nb-NO" b="1" dirty="0" smtClean="0"/>
              <a:t>iver</a:t>
            </a:r>
            <a:r>
              <a:rPr lang="nb-NO" dirty="0" smtClean="0"/>
              <a:t> etter å vinne mennesker</a:t>
            </a:r>
          </a:p>
          <a:p>
            <a:r>
              <a:rPr lang="nb-NO" b="1" dirty="0" smtClean="0"/>
              <a:t>omsorg</a:t>
            </a:r>
            <a:r>
              <a:rPr lang="nb-NO" dirty="0" smtClean="0"/>
              <a:t> og </a:t>
            </a:r>
            <a:r>
              <a:rPr lang="nb-NO" b="1" dirty="0" smtClean="0"/>
              <a:t>hjelp</a:t>
            </a:r>
            <a:r>
              <a:rPr lang="nb-NO" dirty="0" smtClean="0"/>
              <a:t> for misjonærer og nasjonale</a:t>
            </a:r>
          </a:p>
          <a:p>
            <a:r>
              <a:rPr lang="nb-NO" b="1" dirty="0" smtClean="0"/>
              <a:t>kunnskap</a:t>
            </a:r>
            <a:r>
              <a:rPr lang="nb-NO" dirty="0" smtClean="0"/>
              <a:t> om folk og feltet</a:t>
            </a:r>
          </a:p>
          <a:p>
            <a:r>
              <a:rPr lang="nb-NO" b="1" dirty="0" smtClean="0"/>
              <a:t>ressurser</a:t>
            </a:r>
            <a:r>
              <a:rPr lang="nb-NO" dirty="0" smtClean="0"/>
              <a:t> slik at en kan hjelp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00100" y="4901525"/>
            <a:ext cx="7286676" cy="138499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Men i dag vil vi se litt på tekniske hjelpmidler slik at den nye strukturen skal fungere på best måte uten for store kostnader på hjemmefronten.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Hovedkommunikasjonen når vi ikke har et tradisjonelt møte: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 smtClean="0"/>
              <a:t>E-post</a:t>
            </a:r>
          </a:p>
          <a:p>
            <a:pPr lvl="1"/>
            <a:r>
              <a:rPr lang="nb-NO" dirty="0" smtClean="0"/>
              <a:t>Svært bra når en kjenner e-postadressen</a:t>
            </a:r>
          </a:p>
          <a:p>
            <a:pPr lvl="1"/>
            <a:r>
              <a:rPr lang="nb-NO" dirty="0" smtClean="0"/>
              <a:t>Problem: Mange skifter av og til e-postadresser</a:t>
            </a:r>
          </a:p>
          <a:p>
            <a:r>
              <a:rPr lang="nb-NO" b="1" dirty="0" smtClean="0"/>
              <a:t>Telefon</a:t>
            </a:r>
          </a:p>
          <a:p>
            <a:r>
              <a:rPr lang="nb-NO" b="1" dirty="0" smtClean="0"/>
              <a:t>Internettsider (Web-sider)</a:t>
            </a:r>
          </a:p>
          <a:p>
            <a:pPr lvl="1"/>
            <a:r>
              <a:rPr lang="nb-NO" dirty="0" smtClean="0"/>
              <a:t>Kan leses på hvilken som helst maskin</a:t>
            </a:r>
          </a:p>
          <a:p>
            <a:pPr lvl="1"/>
            <a:r>
              <a:rPr lang="nb-NO" dirty="0" smtClean="0"/>
              <a:t>Ingen installasjon</a:t>
            </a:r>
          </a:p>
          <a:p>
            <a:pPr lvl="1"/>
            <a:r>
              <a:rPr lang="nb-NO" dirty="0" smtClean="0"/>
              <a:t>Uavhengig av e-postadressen</a:t>
            </a:r>
          </a:p>
          <a:p>
            <a:r>
              <a:rPr lang="nb-NO" b="1" dirty="0" smtClean="0"/>
              <a:t>Skype</a:t>
            </a:r>
          </a:p>
          <a:p>
            <a:pPr lvl="1"/>
            <a:r>
              <a:rPr lang="nb-NO" dirty="0" smtClean="0"/>
              <a:t>Kan få ned reisekostnadene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71473" y="4638693"/>
            <a:ext cx="4429156" cy="1362075"/>
          </a:xfrm>
        </p:spPr>
        <p:txBody>
          <a:bodyPr/>
          <a:lstStyle/>
          <a:p>
            <a:r>
              <a:rPr lang="nb-NO" dirty="0" smtClean="0"/>
              <a:t>Bruk av Skype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571473" y="3143259"/>
            <a:ext cx="4357718" cy="1500187"/>
          </a:xfrm>
        </p:spPr>
        <p:txBody>
          <a:bodyPr/>
          <a:lstStyle/>
          <a:p>
            <a:r>
              <a:rPr lang="nb-NO" dirty="0" smtClean="0"/>
              <a:t>Hjelpemidler for en god kommunikasjon</a:t>
            </a:r>
            <a:endParaRPr lang="nb-NO" dirty="0"/>
          </a:p>
        </p:txBody>
      </p:sp>
      <p:pic>
        <p:nvPicPr>
          <p:cNvPr id="27650" name="Picture 2" descr="C:\Documents and Settings\Cloumann\Lokale innstillinger\Temporary Internet Files\Content.IE5\GHIFGDAF\MPj0409325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642918"/>
            <a:ext cx="3764222" cy="5643578"/>
          </a:xfrm>
          <a:prstGeom prst="rect">
            <a:avLst/>
          </a:prstGeom>
          <a:noFill/>
        </p:spPr>
      </p:pic>
      <p:pic>
        <p:nvPicPr>
          <p:cNvPr id="27651" name="Picture 3" descr="C:\Programfiler\Microsoft Office\MEDIA\CAGCAT10\j01953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642918"/>
            <a:ext cx="2857520" cy="291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 smtClean="0"/>
              <a:t>Spar penger med </a:t>
            </a:r>
            <a:r>
              <a:rPr lang="nb-NO" sz="4000" dirty="0" smtClean="0">
                <a:solidFill>
                  <a:srgbClr val="FF0000"/>
                </a:solidFill>
              </a:rPr>
              <a:t>SKYPE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428596" y="1435100"/>
            <a:ext cx="3214710" cy="4922858"/>
          </a:xfrm>
        </p:spPr>
        <p:txBody>
          <a:bodyPr>
            <a:normAutofit/>
          </a:bodyPr>
          <a:lstStyle/>
          <a:p>
            <a:r>
              <a:rPr lang="nb-NO" sz="1600" b="1" dirty="0" err="1" smtClean="0"/>
              <a:t>IP-Telefoni</a:t>
            </a:r>
            <a:endParaRPr lang="nb-NO" sz="1600" b="1" dirty="0" smtClean="0"/>
          </a:p>
          <a:p>
            <a:pPr marL="361950" indent="-180975">
              <a:buFont typeface="Arial" pitchFamily="34" charset="0"/>
              <a:buChar char="•"/>
            </a:pPr>
            <a:r>
              <a:rPr lang="nb-NO" dirty="0"/>
              <a:t>Gratis </a:t>
            </a:r>
            <a:r>
              <a:rPr lang="nb-NO" dirty="0" smtClean="0"/>
              <a:t>via Internett hvis mottakeren er knyttet til Internett</a:t>
            </a:r>
            <a:endParaRPr lang="nb-NO" dirty="0"/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Videokonferanse med webkamera når det er én til én kommunikasjon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Lokalsamtaletakst til fasttelefon eller mobiltelefon fungerer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Bruk hodetelefon med mikrofon</a:t>
            </a:r>
            <a:endParaRPr lang="nb-NO" dirty="0"/>
          </a:p>
          <a:p>
            <a:r>
              <a:rPr lang="nb-NO" sz="1600" b="1" dirty="0" smtClean="0"/>
              <a:t>Telefonmøte/Konferansetelefon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Opp til 10 samtidig på linjen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Kan ta med personer med vanlig telefon, det koster litt ekstra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Ingen forberedende bestillinger og abonnement til møtet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Ingen kostnader via Internett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Enkelt å invitere nye med i et møte.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nb-NO" dirty="0" smtClean="0"/>
              <a:t>Ikke alltid like god kvalitet men ofte brukbart.</a:t>
            </a:r>
          </a:p>
          <a:p>
            <a:r>
              <a:rPr lang="nb-NO" sz="1600" b="1" dirty="0" smtClean="0"/>
              <a:t>”</a:t>
            </a:r>
            <a:r>
              <a:rPr lang="nb-NO" sz="1600" b="1" dirty="0" err="1" smtClean="0"/>
              <a:t>Chating</a:t>
            </a:r>
            <a:r>
              <a:rPr lang="nb-NO" sz="1600" b="1" dirty="0" smtClean="0"/>
              <a:t>” av tekstmeldinger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28604"/>
            <a:ext cx="5000660" cy="58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Felles kalender på Internett</a:t>
            </a:r>
            <a:endParaRPr lang="nb-NO" sz="2800" dirty="0"/>
          </a:p>
        </p:txBody>
      </p:sp>
      <p:sp>
        <p:nvSpPr>
          <p:cNvPr id="6" name="Undertittel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Hjelpemiddel for planlegging av møter og turer</a:t>
            </a:r>
            <a:endParaRPr lang="nb-NO" b="1" dirty="0"/>
          </a:p>
        </p:txBody>
      </p:sp>
      <p:pic>
        <p:nvPicPr>
          <p:cNvPr id="28674" name="Picture 2" descr="C:\Documents and Settings\Cloumann\Lokale innstillinger\Temporary Internet Files\Content.IE5\ST6J0P23\MCj043266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572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572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6643702" y="1643050"/>
            <a:ext cx="857256" cy="42862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7858148" y="714356"/>
            <a:ext cx="114304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12700" dir="8520000" sx="95000" sy="95000" algn="t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r>
              <a:rPr lang="nb-NO" b="1" dirty="0" smtClean="0"/>
              <a:t>Klikk på </a:t>
            </a:r>
            <a:r>
              <a:rPr lang="nb-NO" sz="1400" b="1" dirty="0" smtClean="0"/>
              <a:t>&lt;Logg inn&gt;</a:t>
            </a:r>
            <a:endParaRPr lang="nb-NO" b="1" dirty="0"/>
          </a:p>
        </p:txBody>
      </p:sp>
      <p:cxnSp>
        <p:nvCxnSpPr>
          <p:cNvPr id="6" name="Vinkel 5"/>
          <p:cNvCxnSpPr>
            <a:endCxn id="3" idx="6"/>
          </p:cNvCxnSpPr>
          <p:nvPr/>
        </p:nvCxnSpPr>
        <p:spPr>
          <a:xfrm rot="10800000" flipV="1">
            <a:off x="7500958" y="1285860"/>
            <a:ext cx="928694" cy="571504"/>
          </a:xfrm>
          <a:prstGeom prst="bentConnector3">
            <a:avLst>
              <a:gd name="adj1" fmla="val -1010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429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4286248" y="2500306"/>
            <a:ext cx="2714644" cy="242889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715273" y="4500569"/>
            <a:ext cx="107160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1600" dist="12700" dir="8520000" sx="95000" sy="95000" algn="t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Ikke konto fra før!</a:t>
            </a:r>
            <a:endParaRPr lang="nb-NO" sz="1600" b="1" dirty="0"/>
          </a:p>
        </p:txBody>
      </p:sp>
      <p:cxnSp>
        <p:nvCxnSpPr>
          <p:cNvPr id="8" name="Vinkel 7"/>
          <p:cNvCxnSpPr/>
          <p:nvPr/>
        </p:nvCxnSpPr>
        <p:spPr>
          <a:xfrm rot="10800000" flipV="1">
            <a:off x="6715141" y="5072072"/>
            <a:ext cx="1571637" cy="571505"/>
          </a:xfrm>
          <a:prstGeom prst="bentConnector3">
            <a:avLst>
              <a:gd name="adj1" fmla="val -377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85728"/>
            <a:ext cx="71056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3000364" y="1785926"/>
            <a:ext cx="714380" cy="35719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441</Words>
  <Application>Microsoft Office PowerPoint</Application>
  <PresentationFormat>Skjermfremvisning (4:3)</PresentationFormat>
  <Paragraphs>80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Strategiweekend  Vatnar Ungdomssenter  Fredag 4. – 5. april 2008</vt:lpstr>
      <vt:lpstr>Ingen ting kan erstatte…</vt:lpstr>
      <vt:lpstr>Hovedkommunikasjonen når vi ikke har et tradisjonelt møte:</vt:lpstr>
      <vt:lpstr>Bruk av Skype</vt:lpstr>
      <vt:lpstr>Spar penger med SKYPE</vt:lpstr>
      <vt:lpstr>Felles kalender på Internett</vt:lpstr>
      <vt:lpstr>Lysbilde 7</vt:lpstr>
      <vt:lpstr>Lysbilde 8</vt:lpstr>
      <vt:lpstr>Lysbilde 9</vt:lpstr>
      <vt:lpstr>Lysbilde 10</vt:lpstr>
      <vt:lpstr>SMS Gateway</vt:lpstr>
      <vt:lpstr>SMS Gateway</vt:lpstr>
      <vt:lpstr>LU-møte Noen ganger slik</vt:lpstr>
      <vt:lpstr>LU-møte Andre ganger slik</vt:lpstr>
      <vt:lpstr>Møteforberedelse</vt:lpstr>
    </vt:vector>
  </TitlesOfParts>
  <Company>Notodden vgs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Jørgen Cloumann</dc:creator>
  <cp:lastModifiedBy>Jørgen Cloumann</cp:lastModifiedBy>
  <cp:revision>44</cp:revision>
  <dcterms:created xsi:type="dcterms:W3CDTF">2008-03-29T08:29:30Z</dcterms:created>
  <dcterms:modified xsi:type="dcterms:W3CDTF">2008-03-29T15:56:30Z</dcterms:modified>
</cp:coreProperties>
</file>